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7"/>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31" r:id="rId29"/>
    <p:sldId id="332" r:id="rId30"/>
    <p:sldId id="347" r:id="rId31"/>
    <p:sldId id="320" r:id="rId32"/>
    <p:sldId id="338" r:id="rId33"/>
    <p:sldId id="321" r:id="rId34"/>
    <p:sldId id="337" r:id="rId35"/>
    <p:sldId id="342" r:id="rId36"/>
    <p:sldId id="345" r:id="rId37"/>
    <p:sldId id="343" r:id="rId38"/>
    <p:sldId id="344" r:id="rId39"/>
    <p:sldId id="316" r:id="rId40"/>
    <p:sldId id="330" r:id="rId41"/>
    <p:sldId id="317" r:id="rId42"/>
    <p:sldId id="334" r:id="rId43"/>
    <p:sldId id="324" r:id="rId44"/>
    <p:sldId id="325" r:id="rId45"/>
    <p:sldId id="314"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Encode Sans Medium" pitchFamily="2" charset="77"/>
      <p:regular r:id="rId52"/>
      <p:bold r:id="rId53"/>
    </p:embeddedFont>
    <p:embeddedFont>
      <p:font typeface="Fredoka One" panose="02000000000000000000" pitchFamily="2" charset="77"/>
      <p:regular r:id="rId54"/>
    </p:embeddedFont>
    <p:embeddedFont>
      <p:font typeface="Press Start 2P" pitchFamily="2"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AB0B2-20C8-E01A-406A-3E6B9983B30E}" v="22" dt="2025-02-18T08:02:11.103"/>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7" autoAdjust="0"/>
    <p:restoredTop sz="90868" autoAdjust="0"/>
  </p:normalViewPr>
  <p:slideViewPr>
    <p:cSldViewPr snapToGrid="0">
      <p:cViewPr varScale="1">
        <p:scale>
          <a:sx n="114" d="100"/>
          <a:sy n="114"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55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TL3:Mark</a:t>
            </a:r>
            <a:r>
              <a:rPr lang="zh-CN" altLang="en-US" sz="1600" dirty="0">
                <a:solidFill>
                  <a:srgbClr val="0070C0"/>
                </a:solidFill>
              </a:rPr>
              <a:t> </a:t>
            </a:r>
            <a:r>
              <a:rPr lang="en-US" altLang="zh-CN" sz="1600" dirty="0"/>
              <a:t>–</a:t>
            </a:r>
            <a:r>
              <a:rPr lang="zh-CN" altLang="en-US" sz="1600" dirty="0"/>
              <a:t> </a:t>
            </a:r>
            <a:r>
              <a:rPr lang="en-US" altLang="zh-CN" sz="1600" dirty="0"/>
              <a:t>M.C. Creator Diagram</a:t>
            </a:r>
            <a:endParaRPr sz="16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84BBAF0F-8737-EE5E-FFA6-35D99E8136A2}"/>
              </a:ext>
            </a:extLst>
          </p:cNvPr>
          <p:cNvPicPr>
            <a:picLocks noChangeAspect="1"/>
          </p:cNvPicPr>
          <p:nvPr/>
        </p:nvPicPr>
        <p:blipFill>
          <a:blip r:embed="rId5"/>
          <a:stretch>
            <a:fillRect/>
          </a:stretch>
        </p:blipFill>
        <p:spPr>
          <a:xfrm>
            <a:off x="1041896" y="1081256"/>
            <a:ext cx="5557707" cy="3447327"/>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718067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TL3:Mark </a:t>
            </a:r>
            <a:r>
              <a:rPr lang="en-US" altLang="zh-CN" sz="1600" dirty="0">
                <a:solidFill>
                  <a:schemeClr val="tx1"/>
                </a:solidFill>
              </a:rPr>
              <a:t>–</a:t>
            </a:r>
            <a:r>
              <a:rPr lang="en-US" altLang="zh-CN" sz="1600" dirty="0">
                <a:solidFill>
                  <a:srgbClr val="0070C0"/>
                </a:solidFill>
              </a:rPr>
              <a:t> </a:t>
            </a:r>
            <a:r>
              <a:rPr lang="en-US" altLang="zh-CN" sz="1600" dirty="0"/>
              <a:t>M.C. Creator Use Case</a:t>
            </a:r>
            <a:endParaRPr lang="en-US" sz="16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5" name="Picture 4">
            <a:extLst>
              <a:ext uri="{FF2B5EF4-FFF2-40B4-BE49-F238E27FC236}">
                <a16:creationId xmlns:a16="http://schemas.microsoft.com/office/drawing/2014/main" id="{49C576FD-1D3B-8436-5A25-01B6251E6B92}"/>
              </a:ext>
            </a:extLst>
          </p:cNvPr>
          <p:cNvPicPr>
            <a:picLocks noChangeAspect="1"/>
          </p:cNvPicPr>
          <p:nvPr/>
        </p:nvPicPr>
        <p:blipFill>
          <a:blip r:embed="rId5"/>
          <a:stretch>
            <a:fillRect/>
          </a:stretch>
        </p:blipFill>
        <p:spPr>
          <a:xfrm>
            <a:off x="871944" y="1084144"/>
            <a:ext cx="6339307" cy="3310352"/>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718067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TL3:Mark </a:t>
            </a:r>
            <a:r>
              <a:rPr lang="en-US" altLang="zh-CN" sz="1600" dirty="0">
                <a:solidFill>
                  <a:schemeClr val="tx1"/>
                </a:solidFill>
              </a:rPr>
              <a:t>–</a:t>
            </a:r>
            <a:r>
              <a:rPr lang="en-US" altLang="zh-CN" sz="1600" dirty="0">
                <a:solidFill>
                  <a:srgbClr val="0070C0"/>
                </a:solidFill>
              </a:rPr>
              <a:t> </a:t>
            </a:r>
            <a:r>
              <a:rPr lang="en-US" altLang="zh-CN" sz="1600" dirty="0"/>
              <a:t>M.C. Creator Overview</a:t>
            </a:r>
            <a:endParaRPr lang="en-US" sz="16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
        <p:nvSpPr>
          <p:cNvPr id="6" name="TextBox 5">
            <a:extLst>
              <a:ext uri="{FF2B5EF4-FFF2-40B4-BE49-F238E27FC236}">
                <a16:creationId xmlns:a16="http://schemas.microsoft.com/office/drawing/2014/main" id="{A50391B0-EA7B-36CD-98E6-726169FB8A26}"/>
              </a:ext>
            </a:extLst>
          </p:cNvPr>
          <p:cNvSpPr txBox="1"/>
          <p:nvPr/>
        </p:nvSpPr>
        <p:spPr>
          <a:xfrm>
            <a:off x="750545" y="1432882"/>
            <a:ext cx="6381775" cy="2862322"/>
          </a:xfrm>
          <a:prstGeom prst="rect">
            <a:avLst/>
          </a:prstGeom>
          <a:noFill/>
        </p:spPr>
        <p:txBody>
          <a:bodyPr wrap="square" lIns="91440" tIns="45720" rIns="91440" bIns="45720" rtlCol="0" anchor="t">
            <a:spAutoFit/>
          </a:bodyPr>
          <a:lstStyle/>
          <a:p>
            <a:r>
              <a:rPr lang="en-US" sz="2800" dirty="0"/>
              <a:t>Complexity: 7/10</a:t>
            </a:r>
          </a:p>
          <a:p>
            <a:r>
              <a:rPr lang="en-US" sz="2800" dirty="0"/>
              <a:t>Priority: 1</a:t>
            </a:r>
          </a:p>
          <a:p>
            <a:endParaRPr lang="en-US" sz="2800" dirty="0"/>
          </a:p>
          <a:p>
            <a:r>
              <a:rPr lang="en-US" sz="1600" dirty="0"/>
              <a:t>Main Character Creator is needed to make this RPG game visually appealing.  The ability to pick your character’s appearance and its’ speed stat, health stat, and strength stat motivates the player to increase these stats by playing the game. Furthermore, creating the character’s animation used during fights, movement, and dying shows the game progressions.</a:t>
            </a:r>
          </a:p>
        </p:txBody>
      </p:sp>
    </p:spTree>
    <p:extLst>
      <p:ext uri="{BB962C8B-B14F-4D97-AF65-F5344CB8AC3E}">
        <p14:creationId xmlns:p14="http://schemas.microsoft.com/office/powerpoint/2010/main" val="392074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1277</TotalTime>
  <Words>1765</Words>
  <Application>Microsoft Macintosh PowerPoint</Application>
  <PresentationFormat>On-screen Show (16:9)</PresentationFormat>
  <Paragraphs>286</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Fredoka One</vt:lpstr>
      <vt:lpstr>Press Start 2P</vt:lpstr>
      <vt:lpstr>Calibri</vt:lpstr>
      <vt:lpstr>Encode Sans Medium</vt:lpstr>
      <vt:lpstr>Wingdings</vt:lpstr>
      <vt:lpstr>Arial</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feature</vt:lpstr>
      <vt:lpstr>TL1:Bidhan - Use Case</vt:lpstr>
      <vt:lpstr>TL3:Mark – M.C. Creator Diagram</vt:lpstr>
      <vt:lpstr>PowerPoint Presentation</vt:lpstr>
      <vt:lpstr>PowerPoint Presentation</vt:lpstr>
      <vt:lpstr>TL2:Alex – LEVEL LOADER Diagram 1</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Sky Games</dc:title>
  <dc:creator>darkl</dc:creator>
  <cp:lastModifiedBy>Eldridge, Mark Anthony</cp:lastModifiedBy>
  <cp:revision>287</cp:revision>
  <dcterms:modified xsi:type="dcterms:W3CDTF">2025-02-18T08:12:18Z</dcterms:modified>
</cp:coreProperties>
</file>